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8" r:id="rId2"/>
    <p:sldId id="261" r:id="rId3"/>
    <p:sldId id="262" r:id="rId4"/>
    <p:sldId id="285" r:id="rId5"/>
    <p:sldId id="265" r:id="rId6"/>
    <p:sldId id="279" r:id="rId7"/>
    <p:sldId id="268" r:id="rId8"/>
    <p:sldId id="269" r:id="rId9"/>
    <p:sldId id="278" r:id="rId10"/>
  </p:sldIdLst>
  <p:sldSz cx="12192000" cy="6858000"/>
  <p:notesSz cx="6858000" cy="9144000"/>
  <p:defaultTextStyle>
    <a:defPPr>
      <a:defRPr lang="en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863"/>
    <p:restoredTop sz="94617"/>
  </p:normalViewPr>
  <p:slideViewPr>
    <p:cSldViewPr snapToGrid="0">
      <p:cViewPr varScale="1">
        <p:scale>
          <a:sx n="88" d="100"/>
          <a:sy n="88" d="100"/>
        </p:scale>
        <p:origin x="108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nrico van de Laar" userId="a1491e60-2902-4014-98d0-d7a2530d65dc" providerId="ADAL" clId="{BDE310E6-A30D-4690-B831-9831618CCD58}"/>
  </pc:docChgLst>
  <pc:docChgLst>
    <pc:chgData name="Enrico van de Laar" userId="a1491e60-2902-4014-98d0-d7a2530d65dc" providerId="ADAL" clId="{B4FA2D8B-12A1-4173-BD02-D01CC4B68D16}"/>
  </pc:docChgLst>
  <pc:docChgLst>
    <pc:chgData name="Enrico van de Laar" userId="a1491e60-2902-4014-98d0-d7a2530d65dc" providerId="ADAL" clId="{5EC49990-4135-46A1-8061-A9B60B4B2832}"/>
  </pc:docChgLst>
  <pc:docChgLst>
    <pc:chgData name="Enrico van de Laar" userId="a1491e60-2902-4014-98d0-d7a2530d65dc" providerId="ADAL" clId="{E6EC5EE2-3786-4AF0-8396-8AE9BDFDC4C3}"/>
  </pc:docChgLst>
  <pc:docChgLst>
    <pc:chgData name="Enrico van de Laar" userId="a1491e60-2902-4014-98d0-d7a2530d65dc" providerId="ADAL" clId="{1C65C615-6C42-4B49-B143-AC91918A7007}"/>
    <pc:docChg chg="undo custSel addSld delSld modSld sldOrd">
      <pc:chgData name="Enrico van de Laar" userId="a1491e60-2902-4014-98d0-d7a2530d65dc" providerId="ADAL" clId="{1C65C615-6C42-4B49-B143-AC91918A7007}" dt="2019-06-20T12:22:04.545" v="311" actId="1036"/>
      <pc:docMkLst>
        <pc:docMk/>
      </pc:docMkLst>
      <pc:sldChg chg="add">
        <pc:chgData name="Enrico van de Laar" userId="a1491e60-2902-4014-98d0-d7a2530d65dc" providerId="ADAL" clId="{1C65C615-6C42-4B49-B143-AC91918A7007}" dt="2019-06-20T06:13:29.559" v="230"/>
        <pc:sldMkLst>
          <pc:docMk/>
          <pc:sldMk cId="1302140304" sldId="261"/>
        </pc:sldMkLst>
      </pc:sldChg>
      <pc:sldChg chg="addSp delSp modSp">
        <pc:chgData name="Enrico van de Laar" userId="a1491e60-2902-4014-98d0-d7a2530d65dc" providerId="ADAL" clId="{1C65C615-6C42-4B49-B143-AC91918A7007}" dt="2019-06-20T12:22:04.545" v="311" actId="1036"/>
        <pc:sldMkLst>
          <pc:docMk/>
          <pc:sldMk cId="826998206" sldId="262"/>
        </pc:sldMkLst>
        <pc:spChg chg="mod">
          <ac:chgData name="Enrico van de Laar" userId="a1491e60-2902-4014-98d0-d7a2530d65dc" providerId="ADAL" clId="{1C65C615-6C42-4B49-B143-AC91918A7007}" dt="2019-06-13T09:56:26.786" v="6" actId="20577"/>
          <ac:spMkLst>
            <pc:docMk/>
            <pc:sldMk cId="826998206" sldId="262"/>
            <ac:spMk id="4" creationId="{DEF72435-FDC0-48A7-BAEC-4C901E516E14}"/>
          </ac:spMkLst>
        </pc:spChg>
        <pc:spChg chg="mod">
          <ac:chgData name="Enrico van de Laar" userId="a1491e60-2902-4014-98d0-d7a2530d65dc" providerId="ADAL" clId="{1C65C615-6C42-4B49-B143-AC91918A7007}" dt="2019-06-13T09:56:50.011" v="69" actId="20577"/>
          <ac:spMkLst>
            <pc:docMk/>
            <pc:sldMk cId="826998206" sldId="262"/>
            <ac:spMk id="12" creationId="{B00FA305-9EFA-48F0-9591-2AE36769E0EA}"/>
          </ac:spMkLst>
        </pc:spChg>
        <pc:picChg chg="add mod">
          <ac:chgData name="Enrico van de Laar" userId="a1491e60-2902-4014-98d0-d7a2530d65dc" providerId="ADAL" clId="{1C65C615-6C42-4B49-B143-AC91918A7007}" dt="2019-06-20T12:22:04.545" v="311" actId="1036"/>
          <ac:picMkLst>
            <pc:docMk/>
            <pc:sldMk cId="826998206" sldId="262"/>
            <ac:picMk id="2" creationId="{9482C571-4410-9B43-8338-C941715C321D}"/>
          </ac:picMkLst>
        </pc:picChg>
        <pc:picChg chg="add mod">
          <ac:chgData name="Enrico van de Laar" userId="a1491e60-2902-4014-98d0-d7a2530d65dc" providerId="ADAL" clId="{1C65C615-6C42-4B49-B143-AC91918A7007}" dt="2019-06-13T09:57:20.919" v="73" actId="1076"/>
          <ac:picMkLst>
            <pc:docMk/>
            <pc:sldMk cId="826998206" sldId="262"/>
            <ac:picMk id="3" creationId="{DBAACC3C-E46B-2745-932B-02AF65659E0C}"/>
          </ac:picMkLst>
        </pc:picChg>
        <pc:picChg chg="add mod">
          <ac:chgData name="Enrico van de Laar" userId="a1491e60-2902-4014-98d0-d7a2530d65dc" providerId="ADAL" clId="{1C65C615-6C42-4B49-B143-AC91918A7007}" dt="2019-06-17T09:24:57.511" v="229" actId="1076"/>
          <ac:picMkLst>
            <pc:docMk/>
            <pc:sldMk cId="826998206" sldId="262"/>
            <ac:picMk id="6" creationId="{A1F256E8-918D-2F4D-A7BB-8EF33FEB90AC}"/>
          </ac:picMkLst>
        </pc:picChg>
        <pc:picChg chg="del">
          <ac:chgData name="Enrico van de Laar" userId="a1491e60-2902-4014-98d0-d7a2530d65dc" providerId="ADAL" clId="{1C65C615-6C42-4B49-B143-AC91918A7007}" dt="2019-06-17T09:24:25.070" v="222" actId="478"/>
          <ac:picMkLst>
            <pc:docMk/>
            <pc:sldMk cId="826998206" sldId="262"/>
            <ac:picMk id="7" creationId="{4D677190-08DC-450A-AD43-015DBF4923D9}"/>
          </ac:picMkLst>
        </pc:picChg>
        <pc:picChg chg="add mod">
          <ac:chgData name="Enrico van de Laar" userId="a1491e60-2902-4014-98d0-d7a2530d65dc" providerId="ADAL" clId="{1C65C615-6C42-4B49-B143-AC91918A7007}" dt="2019-06-20T12:22:04.545" v="311" actId="1036"/>
          <ac:picMkLst>
            <pc:docMk/>
            <pc:sldMk cId="826998206" sldId="262"/>
            <ac:picMk id="7" creationId="{5D9ECCA5-2FA8-F64F-B484-F56FB9B062EC}"/>
          </ac:picMkLst>
        </pc:picChg>
        <pc:picChg chg="add mod">
          <ac:chgData name="Enrico van de Laar" userId="a1491e60-2902-4014-98d0-d7a2530d65dc" providerId="ADAL" clId="{1C65C615-6C42-4B49-B143-AC91918A7007}" dt="2019-06-20T12:22:04.545" v="311" actId="1036"/>
          <ac:picMkLst>
            <pc:docMk/>
            <pc:sldMk cId="826998206" sldId="262"/>
            <ac:picMk id="8" creationId="{7E497718-59F6-C943-9C99-CF5C7C3B95BD}"/>
          </ac:picMkLst>
        </pc:picChg>
        <pc:picChg chg="del">
          <ac:chgData name="Enrico van de Laar" userId="a1491e60-2902-4014-98d0-d7a2530d65dc" providerId="ADAL" clId="{1C65C615-6C42-4B49-B143-AC91918A7007}" dt="2019-06-13T09:56:47.867" v="67" actId="478"/>
          <ac:picMkLst>
            <pc:docMk/>
            <pc:sldMk cId="826998206" sldId="262"/>
            <ac:picMk id="8" creationId="{ADF0AC90-4CD9-41B2-A0BC-B58996376C43}"/>
          </ac:picMkLst>
        </pc:picChg>
      </pc:sldChg>
      <pc:sldChg chg="addSp delSp modSp modAnim">
        <pc:chgData name="Enrico van de Laar" userId="a1491e60-2902-4014-98d0-d7a2530d65dc" providerId="ADAL" clId="{1C65C615-6C42-4B49-B143-AC91918A7007}" dt="2019-06-15T05:38:38.255" v="108" actId="1076"/>
        <pc:sldMkLst>
          <pc:docMk/>
          <pc:sldMk cId="999503363" sldId="265"/>
        </pc:sldMkLst>
        <pc:picChg chg="add mod">
          <ac:chgData name="Enrico van de Laar" userId="a1491e60-2902-4014-98d0-d7a2530d65dc" providerId="ADAL" clId="{1C65C615-6C42-4B49-B143-AC91918A7007}" dt="2019-06-13T10:04:45.713" v="104" actId="166"/>
          <ac:picMkLst>
            <pc:docMk/>
            <pc:sldMk cId="999503363" sldId="265"/>
            <ac:picMk id="3" creationId="{2B80B169-F3C9-A647-84ED-0A70C143EC50}"/>
          </ac:picMkLst>
        </pc:picChg>
        <pc:picChg chg="add mod">
          <ac:chgData name="Enrico van de Laar" userId="a1491e60-2902-4014-98d0-d7a2530d65dc" providerId="ADAL" clId="{1C65C615-6C42-4B49-B143-AC91918A7007}" dt="2019-06-15T05:38:38.255" v="108" actId="1076"/>
          <ac:picMkLst>
            <pc:docMk/>
            <pc:sldMk cId="999503363" sldId="265"/>
            <ac:picMk id="6" creationId="{96F00C36-261C-2946-BCED-9E252AEA4CF2}"/>
          </ac:picMkLst>
        </pc:picChg>
        <pc:picChg chg="mod">
          <ac:chgData name="Enrico van de Laar" userId="a1491e60-2902-4014-98d0-d7a2530d65dc" providerId="ADAL" clId="{1C65C615-6C42-4B49-B143-AC91918A7007}" dt="2019-06-13T10:04:49.955" v="105" actId="166"/>
          <ac:picMkLst>
            <pc:docMk/>
            <pc:sldMk cId="999503363" sldId="265"/>
            <ac:picMk id="8" creationId="{63F12481-221E-4B08-BFC5-FD0521B6A13B}"/>
          </ac:picMkLst>
        </pc:picChg>
        <pc:picChg chg="mod">
          <ac:chgData name="Enrico van de Laar" userId="a1491e60-2902-4014-98d0-d7a2530d65dc" providerId="ADAL" clId="{1C65C615-6C42-4B49-B143-AC91918A7007}" dt="2019-06-13T10:04:55.613" v="107" actId="166"/>
          <ac:picMkLst>
            <pc:docMk/>
            <pc:sldMk cId="999503363" sldId="265"/>
            <ac:picMk id="9" creationId="{934C63C5-E97E-4808-AF88-26694974F42F}"/>
          </ac:picMkLst>
        </pc:picChg>
        <pc:picChg chg="del">
          <ac:chgData name="Enrico van de Laar" userId="a1491e60-2902-4014-98d0-d7a2530d65dc" providerId="ADAL" clId="{1C65C615-6C42-4B49-B143-AC91918A7007}" dt="2019-06-13T09:58:51.094" v="79" actId="478"/>
          <ac:picMkLst>
            <pc:docMk/>
            <pc:sldMk cId="999503363" sldId="265"/>
            <ac:picMk id="3074" creationId="{192BD85C-9C12-4293-B080-22E13F3D3C8C}"/>
          </ac:picMkLst>
        </pc:picChg>
      </pc:sldChg>
      <pc:sldChg chg="modSp add ord">
        <pc:chgData name="Enrico van de Laar" userId="a1491e60-2902-4014-98d0-d7a2530d65dc" providerId="ADAL" clId="{1C65C615-6C42-4B49-B143-AC91918A7007}" dt="2019-06-20T06:14:15.904" v="237" actId="14100"/>
        <pc:sldMkLst>
          <pc:docMk/>
          <pc:sldMk cId="1265228246" sldId="268"/>
        </pc:sldMkLst>
        <pc:spChg chg="mod">
          <ac:chgData name="Enrico van de Laar" userId="a1491e60-2902-4014-98d0-d7a2530d65dc" providerId="ADAL" clId="{1C65C615-6C42-4B49-B143-AC91918A7007}" dt="2019-06-20T06:14:15.904" v="237" actId="14100"/>
          <ac:spMkLst>
            <pc:docMk/>
            <pc:sldMk cId="1265228246" sldId="268"/>
            <ac:spMk id="2" creationId="{645EAE6B-CD7A-4134-83D0-C6E8BEC43652}"/>
          </ac:spMkLst>
        </pc:spChg>
      </pc:sldChg>
      <pc:sldChg chg="modSp add ord">
        <pc:chgData name="Enrico van de Laar" userId="a1491e60-2902-4014-98d0-d7a2530d65dc" providerId="ADAL" clId="{1C65C615-6C42-4B49-B143-AC91918A7007}" dt="2019-06-20T06:14:00.738" v="235" actId="20577"/>
        <pc:sldMkLst>
          <pc:docMk/>
          <pc:sldMk cId="1014604972" sldId="269"/>
        </pc:sldMkLst>
        <pc:spChg chg="mod">
          <ac:chgData name="Enrico van de Laar" userId="a1491e60-2902-4014-98d0-d7a2530d65dc" providerId="ADAL" clId="{1C65C615-6C42-4B49-B143-AC91918A7007}" dt="2019-06-20T06:14:00.738" v="235" actId="20577"/>
          <ac:spMkLst>
            <pc:docMk/>
            <pc:sldMk cId="1014604972" sldId="269"/>
            <ac:spMk id="2" creationId="{645EAE6B-CD7A-4134-83D0-C6E8BEC43652}"/>
          </ac:spMkLst>
        </pc:spChg>
      </pc:sldChg>
      <pc:sldChg chg="modSp">
        <pc:chgData name="Enrico van de Laar" userId="a1491e60-2902-4014-98d0-d7a2530d65dc" providerId="ADAL" clId="{1C65C615-6C42-4B49-B143-AC91918A7007}" dt="2019-06-17T09:24:19.648" v="221" actId="113"/>
        <pc:sldMkLst>
          <pc:docMk/>
          <pc:sldMk cId="1712645919" sldId="279"/>
        </pc:sldMkLst>
        <pc:spChg chg="mod">
          <ac:chgData name="Enrico van de Laar" userId="a1491e60-2902-4014-98d0-d7a2530d65dc" providerId="ADAL" clId="{1C65C615-6C42-4B49-B143-AC91918A7007}" dt="2019-06-17T09:24:19.648" v="221" actId="113"/>
          <ac:spMkLst>
            <pc:docMk/>
            <pc:sldMk cId="1712645919" sldId="279"/>
            <ac:spMk id="7" creationId="{72E71449-786D-4A6A-98FF-B58EB5045192}"/>
          </ac:spMkLst>
        </pc:spChg>
      </pc:sldChg>
    </pc:docChg>
  </pc:docChgLst>
  <pc:docChgLst>
    <pc:chgData name="Enrico van de Laar" userId="a1491e60-2902-4014-98d0-d7a2530d65dc" providerId="ADAL" clId="{32FD455B-D53A-4468-8368-1DAC8207FC08}"/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798C09-6537-4907-ADBF-F696CAD75FE9}" type="datetimeFigureOut">
              <a:rPr lang="en-NL" smtClean="0"/>
              <a:t>6/20/19</a:t>
            </a:fld>
            <a:endParaRPr lang="en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A0ABC8-B5AB-43AC-8B62-0676C2EB0A8E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2150997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A0ABC8-B5AB-43AC-8B62-0676C2EB0A8E}" type="slidenum">
              <a:rPr lang="en-NL" smtClean="0"/>
              <a:t>1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6532349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A0ABC8-B5AB-43AC-8B62-0676C2EB0A8E}" type="slidenum">
              <a:rPr lang="en-NL" smtClean="0"/>
              <a:t>3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9654256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A0ABC8-B5AB-43AC-8B62-0676C2EB0A8E}" type="slidenum">
              <a:rPr lang="en-NL" smtClean="0"/>
              <a:t>4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7153597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A0ABC8-B5AB-43AC-8B62-0676C2EB0A8E}" type="slidenum">
              <a:rPr lang="en-NL" smtClean="0"/>
              <a:t>5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748871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A0ABC8-B5AB-43AC-8B62-0676C2EB0A8E}" type="slidenum">
              <a:rPr lang="en-NL" smtClean="0"/>
              <a:t>6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6496851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A0ABC8-B5AB-43AC-8B62-0676C2EB0A8E}" type="slidenum">
              <a:rPr lang="en-NL" smtClean="0"/>
              <a:t>9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1945508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11AAA7-13F2-4158-8D11-29B148C3C9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4C1159-CBE4-45EA-B52F-ED3F51F658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28BFCB-0BCB-4FB8-8D26-826CA06EDA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506C6-C0E9-484E-9B11-906A6D1FEF51}" type="datetimeFigureOut">
              <a:rPr lang="en-NL" smtClean="0"/>
              <a:t>6/20/19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954DE4-D20A-4965-90FB-F97AC6BC76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DAD51-F819-4862-8331-66325D331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D008-E774-4A85-986A-A2905862D606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56168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FF3505-0DFE-447A-AE49-270D17592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730B5E-A136-486E-8D55-5C29DF4A57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B5396A-2E54-45EA-8377-D2FA77E503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506C6-C0E9-484E-9B11-906A6D1FEF51}" type="datetimeFigureOut">
              <a:rPr lang="en-NL" smtClean="0"/>
              <a:t>6/20/19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2DB7B7-7318-4A49-A466-D0AC504531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15307E-9A1A-49E4-98C6-ED5CC5F00E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D008-E774-4A85-986A-A2905862D606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6339583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7A86C16-5D46-4ED6-89F8-A7C8B0ED32C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B8B16C-9153-4E32-BE81-47FEF18D42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41D901-EFA4-4FCB-A17C-5B5690E894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506C6-C0E9-484E-9B11-906A6D1FEF51}" type="datetimeFigureOut">
              <a:rPr lang="en-NL" smtClean="0"/>
              <a:t>6/20/19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1CE6B0-B768-4445-B8EE-6E8808BB95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2C7EF2-A7FF-47F5-81D5-BA55424C43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D008-E774-4A85-986A-A2905862D606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785735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0D773F-7BE0-4C0F-B7AC-F21CF81DF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1DD614-DE0C-447D-A0EB-3D16C89AA0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465EE3-ACFE-4022-90A6-A483C1359A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506C6-C0E9-484E-9B11-906A6D1FEF51}" type="datetimeFigureOut">
              <a:rPr lang="en-NL" smtClean="0"/>
              <a:t>6/20/19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CE0C0A-4642-47A0-A596-4C67A838DF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DE2819-7ABF-409D-A10E-3DE21D78F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D008-E774-4A85-986A-A2905862D606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767186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92813F-DDCC-49EF-BAA9-D6791D7A04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5939BF-F8B8-4138-947A-A4362B48FF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AE8E63-01F1-46B7-991F-2F06D0176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506C6-C0E9-484E-9B11-906A6D1FEF51}" type="datetimeFigureOut">
              <a:rPr lang="en-NL" smtClean="0"/>
              <a:t>6/20/19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BDF093-5152-4A62-AEF5-76A2298CA3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3B15CE-62FD-4D52-9521-AB7D0FFAD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D008-E774-4A85-986A-A2905862D606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0987241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F1A24-491F-46A3-803F-53BED8B96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7C28A3-1182-4B95-BE01-0320E8E0FE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9708B7-1C43-4591-9BCB-C0FFD51639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E941AA-61BE-4AAA-9D68-1B8E3CF471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506C6-C0E9-484E-9B11-906A6D1FEF51}" type="datetimeFigureOut">
              <a:rPr lang="en-NL" smtClean="0"/>
              <a:t>6/20/19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7B428B-18DE-4FB4-86D9-CCD76E807D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2AB275-40D8-4E3D-926A-EDA5E4360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D008-E774-4A85-986A-A2905862D606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827710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873DA-26DF-4F5C-965F-B617123A49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8AC872-2158-4858-95E7-362CE42D38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05BA63-21B1-4EDC-95A2-78AC9F3ECD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C142F4F-3CFA-43D2-BA56-E1F1953125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05315C0-9F76-4068-9BB5-1775B9C4B1E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CF685FA-66F5-443F-9D95-AF1D4C040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506C6-C0E9-484E-9B11-906A6D1FEF51}" type="datetimeFigureOut">
              <a:rPr lang="en-NL" smtClean="0"/>
              <a:t>6/20/19</a:t>
            </a:fld>
            <a:endParaRPr lang="en-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27504B3-E6E0-4DBD-817E-7B4212DA91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D9C3C56-4D2A-4845-A36C-654B69A49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D008-E774-4A85-986A-A2905862D606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9171655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D5C9C8-08C1-4187-BCBD-E97B30E77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C08C748-F9A5-4F3B-8847-0E8F271D9F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506C6-C0E9-484E-9B11-906A6D1FEF51}" type="datetimeFigureOut">
              <a:rPr lang="en-NL" smtClean="0"/>
              <a:t>6/20/19</a:t>
            </a:fld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B12910-10A9-4F21-AF36-9C782F90A7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4B3ECB-196F-4E63-B5B9-2FD84B517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D008-E774-4A85-986A-A2905862D606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2316827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4ABADD6-C768-4CC0-A46D-4D0FD97722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506C6-C0E9-484E-9B11-906A6D1FEF51}" type="datetimeFigureOut">
              <a:rPr lang="en-NL" smtClean="0"/>
              <a:t>6/20/19</a:t>
            </a:fld>
            <a:endParaRPr lang="en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1F2A1FF-1BFB-4C68-8C0E-FD08F33E71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40FF99-6AF4-4AF3-9A97-1F8CF83E43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D008-E774-4A85-986A-A2905862D606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7323822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A04C50-2A53-4797-A342-F9F6232C5B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9970A2-9465-4283-B0DB-5446DC5E2D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B0C3E8-A635-4751-A7D1-DBF18DBAB1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F79652-7210-4902-8232-928DF8DA1C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506C6-C0E9-484E-9B11-906A6D1FEF51}" type="datetimeFigureOut">
              <a:rPr lang="en-NL" smtClean="0"/>
              <a:t>6/20/19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AF55D8-DCBE-4003-B877-A3F3261429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CA6E27-0E4B-422F-9045-E39462A2E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D008-E774-4A85-986A-A2905862D606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8848482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E53BC-3B0E-4788-B5FC-45120B48C0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3D96070-A12E-460A-8D2D-A3FBA3DA04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6CEC81-7A86-4F0F-833A-BD4C521236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311A07-F0D4-4B4F-8503-A651953760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506C6-C0E9-484E-9B11-906A6D1FEF51}" type="datetimeFigureOut">
              <a:rPr lang="en-NL" smtClean="0"/>
              <a:t>6/20/19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06F581-6001-4297-B2A0-F07A94D7D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23C81A-FB91-49DC-9119-9FA805EE6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D008-E774-4A85-986A-A2905862D606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4627067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E31B13-A1E6-4B46-9521-F0AE3D12DA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32297F-B4FE-4AEA-8D9F-9AEB68805D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B4F067-F5A0-448F-B2C7-29CB049F4B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1506C6-C0E9-484E-9B11-906A6D1FEF51}" type="datetimeFigureOut">
              <a:rPr lang="en-NL" smtClean="0"/>
              <a:t>6/20/19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B5CB29-05E5-491B-9DE0-91AFE73348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872323-8B04-4A9C-81D2-AECE65EBB4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07D008-E774-4A85-986A-A2905862D606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5057137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jp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tiff"/><Relationship Id="rId3" Type="http://schemas.openxmlformats.org/officeDocument/2006/relationships/image" Target="../media/image1.png"/><Relationship Id="rId7" Type="http://schemas.openxmlformats.org/officeDocument/2006/relationships/image" Target="../media/image15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microsoft.com/office/2007/relationships/hdphoto" Target="../media/hdphoto1.wdp"/><Relationship Id="rId9" Type="http://schemas.openxmlformats.org/officeDocument/2006/relationships/image" Target="../media/image17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gif"/><Relationship Id="rId3" Type="http://schemas.openxmlformats.org/officeDocument/2006/relationships/image" Target="../media/image1.png"/><Relationship Id="rId7" Type="http://schemas.openxmlformats.org/officeDocument/2006/relationships/image" Target="../media/image20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eg"/><Relationship Id="rId5" Type="http://schemas.openxmlformats.org/officeDocument/2006/relationships/image" Target="../media/image18.tiff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twitter.com/evdlaar" TargetMode="External"/><Relationship Id="rId3" Type="http://schemas.openxmlformats.org/officeDocument/2006/relationships/image" Target="../media/image1.png"/><Relationship Id="rId7" Type="http://schemas.openxmlformats.org/officeDocument/2006/relationships/hyperlink" Target="https://github.com/CrzyDataScience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bit.ly/2FttGmW" TargetMode="External"/><Relationship Id="rId5" Type="http://schemas.openxmlformats.org/officeDocument/2006/relationships/hyperlink" Target="https://twitter.com/CrzyDataScience" TargetMode="Externa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://bit.ly/DataGrillen2019Day1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://bit.ly/DataGrillen2019Event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fullhdwall.com/wp-content/uploads/2017/02/Abstract-Sun-Ray-Wallpaper.jpg">
            <a:extLst>
              <a:ext uri="{FF2B5EF4-FFF2-40B4-BE49-F238E27FC236}">
                <a16:creationId xmlns:a16="http://schemas.microsoft.com/office/drawing/2014/main" id="{AEF53C19-96F8-4077-94B8-A3617B4B55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697"/>
                    </a14:imgEffect>
                    <a14:imgEffect>
                      <a14:saturation sat="110000"/>
                    </a14:imgEffect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CCADBDD-B0F5-4126-A2DE-22422349752F}"/>
              </a:ext>
            </a:extLst>
          </p:cNvPr>
          <p:cNvSpPr/>
          <p:nvPr/>
        </p:nvSpPr>
        <p:spPr>
          <a:xfrm>
            <a:off x="2471989" y="1161582"/>
            <a:ext cx="6717673" cy="1107996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prstTxWarp prst="textTriangle">
              <a:avLst/>
            </a:prstTxWarp>
            <a:spAutoFit/>
          </a:bodyPr>
          <a:lstStyle/>
          <a:p>
            <a:pPr algn="ctr"/>
            <a:r>
              <a:rPr lang="en-US" sz="66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Crazy Data Science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371E86-D139-4525-BB67-DC89AE28D2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2382" y="2159600"/>
            <a:ext cx="2296886" cy="2296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0659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2BAC502-F43D-40F8-8194-E45B9EB122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6112" y="5399015"/>
            <a:ext cx="3046780" cy="7577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0F9A1AE-3022-4E21-9234-079AD3D0DC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8137" y="4127566"/>
            <a:ext cx="3463724" cy="83031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4A3AA57-A85A-49FD-B87F-63E28453E7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4142" y="2310494"/>
            <a:ext cx="2857500" cy="82867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24E6161-1F7D-4A49-ACE3-218C3C92BE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5540" y="4243606"/>
            <a:ext cx="3001149" cy="59823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6041732-5FF7-44B2-A2D6-FFB008F5787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3299" y="313449"/>
            <a:ext cx="3310472" cy="169834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97C6743-618A-4E22-BF33-BF0B1CE0BD1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5799" y="85981"/>
            <a:ext cx="3457093" cy="21532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3DCFDAF-DD57-4A51-A011-4AA55BD98F9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5258" y="3283721"/>
            <a:ext cx="1953446" cy="13350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1A4CB87-BAE4-4ED3-A678-333F56EC332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052" y="2385800"/>
            <a:ext cx="3550056" cy="67806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6FBC5C3-A4BD-4615-AF00-C8C55036CE9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2534" y="1347398"/>
            <a:ext cx="1399925" cy="11925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5A858B0-CAC6-4568-958B-1D447BF6694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8604" y="5217241"/>
            <a:ext cx="2317558" cy="1121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1403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fullhdwall.com/wp-content/uploads/2017/02/Abstract-Sun-Ray-Wallpaper.jpg">
            <a:extLst>
              <a:ext uri="{FF2B5EF4-FFF2-40B4-BE49-F238E27FC236}">
                <a16:creationId xmlns:a16="http://schemas.microsoft.com/office/drawing/2014/main" id="{AEF53C19-96F8-4077-94B8-A3617B4B55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697"/>
                    </a14:imgEffect>
                    <a14:imgEffect>
                      <a14:saturation sat="110000"/>
                    </a14:imgEffect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19D588D-D2EE-46F7-857C-00AE61E837B3}"/>
              </a:ext>
            </a:extLst>
          </p:cNvPr>
          <p:cNvSpPr/>
          <p:nvPr/>
        </p:nvSpPr>
        <p:spPr>
          <a:xfrm>
            <a:off x="985266" y="611995"/>
            <a:ext cx="10259568" cy="5692793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80000"/>
                </a:schemeClr>
              </a:gs>
              <a:gs pos="50000">
                <a:schemeClr val="bg1"/>
              </a:gs>
              <a:gs pos="100000">
                <a:schemeClr val="bg1"/>
              </a:gs>
            </a:gsLst>
            <a:lin ang="5400000" scaled="1"/>
          </a:gra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F72435-FDC0-48A7-BAEC-4C901E516E14}"/>
              </a:ext>
            </a:extLst>
          </p:cNvPr>
          <p:cNvSpPr txBox="1"/>
          <p:nvPr/>
        </p:nvSpPr>
        <p:spPr>
          <a:xfrm>
            <a:off x="1097280" y="749808"/>
            <a:ext cx="57241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Your host for this session!</a:t>
            </a:r>
            <a:endParaRPr lang="en-NL" sz="3200" b="1" dirty="0">
              <a:latin typeface="Microsoft JhengHei Light" panose="020B0304030504040204" pitchFamily="34" charset="-120"/>
              <a:ea typeface="Microsoft JhengHei Light" panose="020B0304030504040204" pitchFamily="34" charset="-12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00FA305-9EFA-48F0-9591-2AE36769E0EA}"/>
              </a:ext>
            </a:extLst>
          </p:cNvPr>
          <p:cNvSpPr txBox="1"/>
          <p:nvPr/>
        </p:nvSpPr>
        <p:spPr>
          <a:xfrm>
            <a:off x="3133020" y="1846139"/>
            <a:ext cx="791293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Enrico van de Laar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Data &amp; Advanced Analytics consultant @ Dataheroes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Microsoft Data Platform MVP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Author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Speaker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Blogger</a:t>
            </a:r>
          </a:p>
          <a:p>
            <a:endParaRPr lang="en-US" dirty="0">
              <a:latin typeface="Microsoft JhengHei Light" panose="020B0304030504040204" pitchFamily="34" charset="-120"/>
              <a:ea typeface="Microsoft JhengHei Light" panose="020B0304030504040204" pitchFamily="34" charset="-120"/>
            </a:endParaRPr>
          </a:p>
          <a:p>
            <a:r>
              <a:rPr lang="en-US" dirty="0"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Twitter: </a:t>
            </a:r>
            <a:r>
              <a:rPr lang="en-US" b="1" dirty="0"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@</a:t>
            </a:r>
            <a:r>
              <a:rPr lang="en-US" b="1" dirty="0" err="1"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evdlaar</a:t>
            </a:r>
            <a:endParaRPr lang="en-US" b="1" dirty="0">
              <a:latin typeface="Microsoft JhengHei Light" panose="020B0304030504040204" pitchFamily="34" charset="-120"/>
              <a:ea typeface="Microsoft JhengHei Light" panose="020B0304030504040204" pitchFamily="34" charset="-120"/>
            </a:endParaRPr>
          </a:p>
          <a:p>
            <a:r>
              <a:rPr lang="en-US" dirty="0"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Email: </a:t>
            </a:r>
            <a:r>
              <a:rPr lang="en-US" b="1" dirty="0" err="1"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enrico@dataheroes.nl</a:t>
            </a:r>
            <a:br>
              <a:rPr lang="en-US" b="1" dirty="0"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</a:br>
            <a:r>
              <a:rPr lang="en-US" dirty="0"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Web: </a:t>
            </a:r>
            <a:r>
              <a:rPr lang="en-US" b="1" dirty="0"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http://</a:t>
            </a:r>
            <a:r>
              <a:rPr lang="en-US" b="1" dirty="0" err="1"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www.enricovandelaar.com</a:t>
            </a:r>
            <a:endParaRPr lang="en-NL" b="1" dirty="0">
              <a:latin typeface="Microsoft JhengHei Light" panose="020B0304030504040204" pitchFamily="34" charset="-120"/>
              <a:ea typeface="Microsoft JhengHei Light" panose="020B0304030504040204" pitchFamily="34" charset="-12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BAACC3C-E46B-2745-932B-02AF65659E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8980" y="5220017"/>
            <a:ext cx="4614040" cy="55270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1F256E8-918D-2F4D-A7BB-8EF33FEB90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7879" y="1946578"/>
            <a:ext cx="1139207" cy="158030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482C571-4410-9B43-8338-C941715C32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25182" y="3113707"/>
            <a:ext cx="1030014" cy="14724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D9ECCA5-2FA8-F64F-B484-F56FB9B062E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16496" y="3109750"/>
            <a:ext cx="971831" cy="14763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E497718-59F6-C943-9C99-CF5C7C3B95B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92051" y="3105506"/>
            <a:ext cx="1035751" cy="1480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9982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fullhdwall.com/wp-content/uploads/2017/02/Abstract-Sun-Ray-Wallpaper.jpg">
            <a:extLst>
              <a:ext uri="{FF2B5EF4-FFF2-40B4-BE49-F238E27FC236}">
                <a16:creationId xmlns:a16="http://schemas.microsoft.com/office/drawing/2014/main" id="{AEF53C19-96F8-4077-94B8-A3617B4B55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697"/>
                    </a14:imgEffect>
                    <a14:imgEffect>
                      <a14:saturation sat="110000"/>
                    </a14:imgEffect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19D588D-D2EE-46F7-857C-00AE61E837B3}"/>
              </a:ext>
            </a:extLst>
          </p:cNvPr>
          <p:cNvSpPr/>
          <p:nvPr/>
        </p:nvSpPr>
        <p:spPr>
          <a:xfrm>
            <a:off x="985266" y="611995"/>
            <a:ext cx="10259568" cy="5692793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80000"/>
                </a:schemeClr>
              </a:gs>
              <a:gs pos="50000">
                <a:schemeClr val="bg1"/>
              </a:gs>
              <a:gs pos="100000">
                <a:schemeClr val="bg1"/>
              </a:gs>
            </a:gsLst>
            <a:lin ang="5400000" scaled="1"/>
          </a:gra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F72435-FDC0-48A7-BAEC-4C901E516E14}"/>
              </a:ext>
            </a:extLst>
          </p:cNvPr>
          <p:cNvSpPr txBox="1"/>
          <p:nvPr/>
        </p:nvSpPr>
        <p:spPr>
          <a:xfrm>
            <a:off x="1097280" y="749808"/>
            <a:ext cx="99395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Why “crazy” data science?</a:t>
            </a:r>
            <a:endParaRPr lang="en-NL" sz="3200" b="1" dirty="0">
              <a:latin typeface="Microsoft JhengHei Light" panose="020B0304030504040204" pitchFamily="34" charset="-120"/>
              <a:ea typeface="Microsoft JhengHei Light" panose="020B0304030504040204" pitchFamily="34" charset="-12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77AE9FA-9F4F-4271-A1AC-5A10C26EA2DC}"/>
              </a:ext>
            </a:extLst>
          </p:cNvPr>
          <p:cNvSpPr txBox="1"/>
          <p:nvPr/>
        </p:nvSpPr>
        <p:spPr>
          <a:xfrm>
            <a:off x="1097280" y="1458680"/>
            <a:ext cx="966978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800" dirty="0">
              <a:latin typeface="Microsoft JhengHei Light" panose="020B0304030504040204" pitchFamily="34" charset="-120"/>
              <a:ea typeface="Microsoft JhengHei Light" panose="020B0304030504040204" pitchFamily="34" charset="-120"/>
            </a:endParaRPr>
          </a:p>
          <a:p>
            <a:endParaRPr lang="en-US" sz="2800" dirty="0">
              <a:latin typeface="Microsoft JhengHei Light" panose="020B0304030504040204" pitchFamily="34" charset="-120"/>
              <a:ea typeface="Microsoft JhengHei Light" panose="020B0304030504040204" pitchFamily="34" charset="-120"/>
            </a:endParaRPr>
          </a:p>
          <a:p>
            <a:endParaRPr lang="en-US" sz="2800" dirty="0">
              <a:latin typeface="Microsoft JhengHei Light" panose="020B0304030504040204" pitchFamily="34" charset="-120"/>
              <a:ea typeface="Microsoft JhengHei Light" panose="020B0304030504040204" pitchFamily="34" charset="-120"/>
            </a:endParaRPr>
          </a:p>
          <a:p>
            <a:pPr algn="ctr"/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Complex problems, methods, techniques and solutions are easier to understand and learn by linking them to absurd use-cases</a:t>
            </a:r>
          </a:p>
          <a:p>
            <a:endParaRPr lang="en-US" sz="2400" dirty="0">
              <a:latin typeface="Microsoft JhengHei Light" panose="020B0304030504040204" pitchFamily="34" charset="-120"/>
              <a:ea typeface="Microsoft JhengHei Light" panose="020B03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622641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fullhdwall.com/wp-content/uploads/2017/02/Abstract-Sun-Ray-Wallpaper.jpg">
            <a:extLst>
              <a:ext uri="{FF2B5EF4-FFF2-40B4-BE49-F238E27FC236}">
                <a16:creationId xmlns:a16="http://schemas.microsoft.com/office/drawing/2014/main" id="{AEF53C19-96F8-4077-94B8-A3617B4B55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697"/>
                    </a14:imgEffect>
                    <a14:imgEffect>
                      <a14:saturation sat="110000"/>
                    </a14:imgEffect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19D588D-D2EE-46F7-857C-00AE61E837B3}"/>
              </a:ext>
            </a:extLst>
          </p:cNvPr>
          <p:cNvSpPr/>
          <p:nvPr/>
        </p:nvSpPr>
        <p:spPr>
          <a:xfrm>
            <a:off x="985266" y="611995"/>
            <a:ext cx="10259568" cy="5692793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80000"/>
                </a:schemeClr>
              </a:gs>
              <a:gs pos="50000">
                <a:schemeClr val="bg1"/>
              </a:gs>
              <a:gs pos="100000">
                <a:schemeClr val="bg1"/>
              </a:gs>
            </a:gsLst>
            <a:lin ang="5400000" scaled="1"/>
          </a:gra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F72435-FDC0-48A7-BAEC-4C901E516E14}"/>
              </a:ext>
            </a:extLst>
          </p:cNvPr>
          <p:cNvSpPr txBox="1"/>
          <p:nvPr/>
        </p:nvSpPr>
        <p:spPr>
          <a:xfrm>
            <a:off x="1097280" y="749808"/>
            <a:ext cx="57241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The plan:</a:t>
            </a:r>
            <a:endParaRPr lang="en-NL" sz="3200" b="1" dirty="0">
              <a:latin typeface="Microsoft JhengHei Light" panose="020B0304030504040204" pitchFamily="34" charset="-120"/>
              <a:ea typeface="Microsoft JhengHei Light" panose="020B0304030504040204" pitchFamily="34" charset="-12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F00C36-261C-2946-BCED-9E252AEA4C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7930" y="2243268"/>
            <a:ext cx="2341068" cy="266274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B80B169-F3C9-A647-84ED-0A70C143EC5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8605" y="1566422"/>
            <a:ext cx="4086154" cy="229846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3F12481-221E-4B08-BFC5-FD0521B6A13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0715" y="981647"/>
            <a:ext cx="3859149" cy="2131293"/>
          </a:xfrm>
          <a:prstGeom prst="rect">
            <a:avLst/>
          </a:prstGeom>
        </p:spPr>
      </p:pic>
      <p:pic>
        <p:nvPicPr>
          <p:cNvPr id="9" name="Picture 4" descr="Image result for let's go mosh pit gif">
            <a:extLst>
              <a:ext uri="{FF2B5EF4-FFF2-40B4-BE49-F238E27FC236}">
                <a16:creationId xmlns:a16="http://schemas.microsoft.com/office/drawing/2014/main" id="{934C63C5-E97E-4808-AF88-26694974F42F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8604" y="2598073"/>
            <a:ext cx="4524490" cy="2443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9503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fullhdwall.com/wp-content/uploads/2017/02/Abstract-Sun-Ray-Wallpaper.jpg">
            <a:extLst>
              <a:ext uri="{FF2B5EF4-FFF2-40B4-BE49-F238E27FC236}">
                <a16:creationId xmlns:a16="http://schemas.microsoft.com/office/drawing/2014/main" id="{AEF53C19-96F8-4077-94B8-A3617B4B55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697"/>
                    </a14:imgEffect>
                    <a14:imgEffect>
                      <a14:saturation sat="110000"/>
                    </a14:imgEffect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6B04AE6-F59A-42A5-B680-DC0B870A1807}"/>
              </a:ext>
            </a:extLst>
          </p:cNvPr>
          <p:cNvSpPr/>
          <p:nvPr/>
        </p:nvSpPr>
        <p:spPr>
          <a:xfrm>
            <a:off x="985266" y="611995"/>
            <a:ext cx="10259568" cy="5692793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80000"/>
                </a:schemeClr>
              </a:gs>
              <a:gs pos="50000">
                <a:schemeClr val="bg1"/>
              </a:gs>
              <a:gs pos="100000">
                <a:schemeClr val="bg1"/>
              </a:gs>
            </a:gsLst>
            <a:lin ang="5400000" scaled="1"/>
          </a:gra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E71449-786D-4A6A-98FF-B58EB5045192}"/>
              </a:ext>
            </a:extLst>
          </p:cNvPr>
          <p:cNvSpPr txBox="1"/>
          <p:nvPr/>
        </p:nvSpPr>
        <p:spPr>
          <a:xfrm>
            <a:off x="1190244" y="826008"/>
            <a:ext cx="9811512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Resources</a:t>
            </a:r>
          </a:p>
          <a:p>
            <a:endParaRPr lang="en-US" sz="2400" b="1" dirty="0">
              <a:latin typeface="Microsoft JhengHei Light" panose="020B0304030504040204" pitchFamily="34" charset="-120"/>
              <a:ea typeface="Microsoft JhengHei Light" panose="020B0304030504040204" pitchFamily="34" charset="-12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Crazy Data Science Twitter: </a:t>
            </a:r>
            <a:br>
              <a:rPr lang="en-US" sz="2400" dirty="0"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</a:br>
            <a:r>
              <a:rPr lang="en-US" sz="2400" dirty="0">
                <a:latin typeface="Microsoft JhengHei Light" panose="020B0304030504040204" pitchFamily="34" charset="-120"/>
                <a:ea typeface="Microsoft JhengHei Light" panose="020B0304030504040204" pitchFamily="34" charset="-120"/>
                <a:hlinkClick r:id="rId5"/>
              </a:rPr>
              <a:t>@</a:t>
            </a:r>
            <a:r>
              <a:rPr lang="en-US" sz="2400" dirty="0" err="1">
                <a:latin typeface="Microsoft JhengHei Light" panose="020B0304030504040204" pitchFamily="34" charset="-120"/>
                <a:ea typeface="Microsoft JhengHei Light" panose="020B0304030504040204" pitchFamily="34" charset="-120"/>
                <a:hlinkClick r:id="rId5"/>
              </a:rPr>
              <a:t>CrzyDataScience</a:t>
            </a:r>
            <a:br>
              <a:rPr lang="en-US" sz="2400" b="1" dirty="0"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</a:br>
            <a:endParaRPr lang="en-US" sz="2400" b="1" dirty="0">
              <a:latin typeface="Microsoft JhengHei Light" panose="020B0304030504040204" pitchFamily="34" charset="-120"/>
              <a:ea typeface="Microsoft JhengHei Light" panose="020B0304030504040204" pitchFamily="34" charset="-12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Crazy Data Science YouTube Channel:</a:t>
            </a:r>
            <a:br>
              <a:rPr lang="en-US" sz="2400" dirty="0"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</a:br>
            <a:r>
              <a:rPr lang="en-US" sz="2400" dirty="0">
                <a:latin typeface="Microsoft JhengHei Light" panose="020B0304030504040204" pitchFamily="34" charset="-120"/>
                <a:ea typeface="Microsoft JhengHei Light" panose="020B0304030504040204" pitchFamily="34" charset="-120"/>
                <a:hlinkClick r:id="rId6"/>
              </a:rPr>
              <a:t>https://bit.ly/2FttGmW</a:t>
            </a:r>
            <a:endParaRPr lang="en-US" sz="2400" dirty="0">
              <a:latin typeface="Microsoft JhengHei Light" panose="020B0304030504040204" pitchFamily="34" charset="-120"/>
              <a:ea typeface="Microsoft JhengHei Light" panose="020B0304030504040204" pitchFamily="34" charset="-12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>
              <a:latin typeface="Microsoft JhengHei Light" panose="020B0304030504040204" pitchFamily="34" charset="-120"/>
              <a:ea typeface="Microsoft JhengHei Light" panose="020B0304030504040204" pitchFamily="34" charset="-12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Crazy Data Science GitHub</a:t>
            </a:r>
            <a:br>
              <a:rPr lang="en-US" sz="2400" dirty="0"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</a:br>
            <a:r>
              <a:rPr 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  <a:hlinkClick r:id="rId7"/>
              </a:rPr>
              <a:t>https://github.com/CrzyDataScience</a:t>
            </a:r>
            <a:br>
              <a:rPr lang="en-US" sz="2400" dirty="0"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</a:br>
            <a:endParaRPr lang="en-US" sz="2400" dirty="0">
              <a:latin typeface="Microsoft JhengHei Light" panose="020B0304030504040204" pitchFamily="34" charset="-120"/>
              <a:ea typeface="Microsoft JhengHei Light" panose="020B0304030504040204" pitchFamily="34" charset="-12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Twitter Enrico</a:t>
            </a:r>
            <a:br>
              <a:rPr lang="en-US" sz="2400" dirty="0"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</a:br>
            <a:r>
              <a:rPr lang="en-US" sz="2400" dirty="0">
                <a:latin typeface="Microsoft JhengHei Light" panose="020B0304030504040204" pitchFamily="34" charset="-120"/>
                <a:ea typeface="Microsoft JhengHei Light" panose="020B0304030504040204" pitchFamily="34" charset="-120"/>
                <a:hlinkClick r:id="rId8"/>
              </a:rPr>
              <a:t>@evdlaar</a:t>
            </a:r>
            <a:br>
              <a:rPr lang="en-US" sz="2400" dirty="0"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</a:br>
            <a:endParaRPr lang="en-NL" sz="2400" dirty="0">
              <a:latin typeface="Microsoft JhengHei Light" panose="020B0304030504040204" pitchFamily="34" charset="-120"/>
              <a:ea typeface="Microsoft JhengHei Light" panose="020B03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7126459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5EAE6B-CD7A-4134-83D0-C6E8BEC436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854" y="629267"/>
            <a:ext cx="6536266" cy="907434"/>
          </a:xfrm>
        </p:spPr>
        <p:txBody>
          <a:bodyPr>
            <a:normAutofit/>
          </a:bodyPr>
          <a:lstStyle/>
          <a:p>
            <a:r>
              <a:rPr lang="en-US" dirty="0"/>
              <a:t>Session Feedback Day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F4CB82-BD4C-416B-A2FD-2E1F83799C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1" y="3747558"/>
            <a:ext cx="6624319" cy="10286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>
                <a:hlinkClick r:id="rId2"/>
              </a:rPr>
              <a:t>http://bit.ly/DataGrillen2019Day1</a:t>
            </a:r>
            <a:endParaRPr lang="en-US" sz="3200" dirty="0"/>
          </a:p>
          <a:p>
            <a:endParaRPr lang="en-US" sz="3200" dirty="0"/>
          </a:p>
        </p:txBody>
      </p:sp>
      <p:pic>
        <p:nvPicPr>
          <p:cNvPr id="5" name="Picture 4" descr="A picture containing indoor, crossword puzzle&#10;&#10;Description automatically generated">
            <a:extLst>
              <a:ext uri="{FF2B5EF4-FFF2-40B4-BE49-F238E27FC236}">
                <a16:creationId xmlns:a16="http://schemas.microsoft.com/office/drawing/2014/main" id="{5D527E74-6FB8-4A5D-A449-7CA94A05DFD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9" r="615" b="3"/>
          <a:stretch/>
        </p:blipFill>
        <p:spPr>
          <a:xfrm>
            <a:off x="6090613" y="640082"/>
            <a:ext cx="5461724" cy="5577837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2652282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5EAE6B-CD7A-4134-83D0-C6E8BEC436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854" y="629266"/>
            <a:ext cx="6536266" cy="1676603"/>
          </a:xfrm>
        </p:spPr>
        <p:txBody>
          <a:bodyPr>
            <a:normAutofit/>
          </a:bodyPr>
          <a:lstStyle/>
          <a:p>
            <a:r>
              <a:rPr lang="en-US" dirty="0"/>
              <a:t>Event Feedback 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F4CB82-BD4C-416B-A2FD-2E1F83799C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1" y="3747558"/>
            <a:ext cx="6624319" cy="10286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>
                <a:hlinkClick r:id="rId2"/>
              </a:rPr>
              <a:t>http://bit.ly/DataGrillen2019Event</a:t>
            </a:r>
            <a:endParaRPr lang="en-US" sz="3200" dirty="0"/>
          </a:p>
          <a:p>
            <a:endParaRPr lang="en-US" sz="3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527E74-6FB8-4A5D-A449-7CA94A05DF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0613" y="698138"/>
            <a:ext cx="5461724" cy="5461724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0146049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fullhdwall.com/wp-content/uploads/2017/02/Abstract-Sun-Ray-Wallpaper.jpg">
            <a:extLst>
              <a:ext uri="{FF2B5EF4-FFF2-40B4-BE49-F238E27FC236}">
                <a16:creationId xmlns:a16="http://schemas.microsoft.com/office/drawing/2014/main" id="{AEF53C19-96F8-4077-94B8-A3617B4B55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697"/>
                    </a14:imgEffect>
                    <a14:imgEffect>
                      <a14:saturation sat="110000"/>
                    </a14:imgEffect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6B04AE6-F59A-42A5-B680-DC0B870A1807}"/>
              </a:ext>
            </a:extLst>
          </p:cNvPr>
          <p:cNvSpPr/>
          <p:nvPr/>
        </p:nvSpPr>
        <p:spPr>
          <a:xfrm>
            <a:off x="985266" y="611995"/>
            <a:ext cx="10259568" cy="5692793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80000"/>
                </a:schemeClr>
              </a:gs>
              <a:gs pos="50000">
                <a:schemeClr val="bg1"/>
              </a:gs>
              <a:gs pos="100000">
                <a:schemeClr val="bg1"/>
              </a:gs>
            </a:gsLst>
            <a:lin ang="5400000" scaled="1"/>
          </a:gra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E71449-786D-4A6A-98FF-B58EB5045192}"/>
              </a:ext>
            </a:extLst>
          </p:cNvPr>
          <p:cNvSpPr txBox="1"/>
          <p:nvPr/>
        </p:nvSpPr>
        <p:spPr>
          <a:xfrm>
            <a:off x="1190244" y="826008"/>
            <a:ext cx="9811512" cy="455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800" dirty="0">
              <a:latin typeface="Microsoft JhengHei Light" panose="020B0304030504040204" pitchFamily="34" charset="-120"/>
              <a:ea typeface="Microsoft JhengHei Light" panose="020B0304030504040204" pitchFamily="34" charset="-120"/>
            </a:endParaRPr>
          </a:p>
          <a:p>
            <a:endParaRPr lang="en-US" sz="2800" dirty="0">
              <a:latin typeface="Microsoft JhengHei Light" panose="020B0304030504040204" pitchFamily="34" charset="-120"/>
              <a:ea typeface="Microsoft JhengHei Light" panose="020B0304030504040204" pitchFamily="34" charset="-120"/>
            </a:endParaRPr>
          </a:p>
          <a:p>
            <a:endParaRPr lang="en-US" sz="2800" dirty="0">
              <a:latin typeface="Microsoft JhengHei Light" panose="020B0304030504040204" pitchFamily="34" charset="-120"/>
              <a:ea typeface="Microsoft JhengHei Light" panose="020B0304030504040204" pitchFamily="34" charset="-120"/>
            </a:endParaRPr>
          </a:p>
          <a:p>
            <a:endParaRPr lang="en-US" sz="2800" dirty="0">
              <a:latin typeface="Microsoft JhengHei Light" panose="020B0304030504040204" pitchFamily="34" charset="-120"/>
              <a:ea typeface="Microsoft JhengHei Light" panose="020B0304030504040204" pitchFamily="34" charset="-120"/>
            </a:endParaRPr>
          </a:p>
          <a:p>
            <a:endParaRPr lang="en-US" sz="2800" dirty="0">
              <a:latin typeface="Microsoft JhengHei Light" panose="020B0304030504040204" pitchFamily="34" charset="-120"/>
              <a:ea typeface="Microsoft JhengHei Light" panose="020B0304030504040204" pitchFamily="34" charset="-120"/>
            </a:endParaRPr>
          </a:p>
          <a:p>
            <a:pPr algn="ctr"/>
            <a:r>
              <a:rPr lang="en-US" sz="6600" b="1" dirty="0"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Thank you!</a:t>
            </a:r>
          </a:p>
          <a:p>
            <a:endParaRPr lang="en-US" sz="2800" b="1" dirty="0">
              <a:latin typeface="Microsoft JhengHei Light" panose="020B0304030504040204" pitchFamily="34" charset="-120"/>
              <a:ea typeface="Microsoft JhengHei Light" panose="020B0304030504040204" pitchFamily="34" charset="-120"/>
            </a:endParaRPr>
          </a:p>
          <a:p>
            <a:br>
              <a:rPr lang="en-US" sz="2800" dirty="0"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</a:br>
            <a:endParaRPr lang="en-NL" sz="2800" dirty="0">
              <a:latin typeface="Microsoft JhengHei Light" panose="020B0304030504040204" pitchFamily="34" charset="-120"/>
              <a:ea typeface="Microsoft JhengHei Light" panose="020B03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673908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1372</TotalTime>
  <Words>103</Words>
  <Application>Microsoft Macintosh PowerPoint</Application>
  <PresentationFormat>Widescreen</PresentationFormat>
  <Paragraphs>42</Paragraphs>
  <Slides>9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Microsoft JhengHei</vt:lpstr>
      <vt:lpstr>Arial</vt:lpstr>
      <vt:lpstr>Calibri</vt:lpstr>
      <vt:lpstr>Calibri Light</vt:lpstr>
      <vt:lpstr>Microsoft JhengHei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Session Feedback Day 1</vt:lpstr>
      <vt:lpstr>Event Feedback  </vt:lpstr>
      <vt:lpstr>PowerPoint Presentation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Enrico van de Laar</dc:creator>
  <cp:lastModifiedBy>Enrico van de Laar</cp:lastModifiedBy>
  <cp:revision>4</cp:revision>
  <dcterms:created xsi:type="dcterms:W3CDTF">2018-01-25T18:31:41Z</dcterms:created>
  <dcterms:modified xsi:type="dcterms:W3CDTF">2019-06-20T12:22:08Z</dcterms:modified>
</cp:coreProperties>
</file>